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digiana Toybox Bold" panose="020B0604020202020204" charset="0"/>
      <p:regular r:id="rId15"/>
    </p:embeddedFont>
    <p:embeddedFont>
      <p:font typeface="Adlery Pro" panose="020B0604020202020204" charset="-52"/>
      <p:regular r:id="rId16"/>
    </p:embeddedFont>
    <p:embeddedFont>
      <p:font typeface="Handyman" panose="020B0604020202020204" charset="-52"/>
      <p:regular r:id="rId17"/>
    </p:embeddedFont>
    <p:embeddedFont>
      <p:font typeface="Lazydog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5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3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0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svg"/><Relationship Id="rId12" Type="http://schemas.openxmlformats.org/officeDocument/2006/relationships/image" Target="../media/image41.sv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10.png"/><Relationship Id="rId15" Type="http://schemas.openxmlformats.org/officeDocument/2006/relationships/image" Target="../media/image44.jpeg"/><Relationship Id="rId10" Type="http://schemas.openxmlformats.org/officeDocument/2006/relationships/image" Target="../media/image39.png"/><Relationship Id="rId4" Type="http://schemas.openxmlformats.org/officeDocument/2006/relationships/image" Target="../media/image34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sv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34.svg"/><Relationship Id="rId5" Type="http://schemas.openxmlformats.org/officeDocument/2006/relationships/image" Target="../media/image54.png"/><Relationship Id="rId10" Type="http://schemas.openxmlformats.org/officeDocument/2006/relationships/image" Target="../media/image33.png"/><Relationship Id="rId4" Type="http://schemas.openxmlformats.org/officeDocument/2006/relationships/image" Target="../media/image53.sv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0" y="0"/>
                </a:moveTo>
                <a:lnTo>
                  <a:pt x="9144000" y="0"/>
                </a:lnTo>
                <a:lnTo>
                  <a:pt x="9144000" y="9506433"/>
                </a:lnTo>
                <a:lnTo>
                  <a:pt x="0" y="95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9144000" y="0"/>
                </a:moveTo>
                <a:lnTo>
                  <a:pt x="0" y="0"/>
                </a:lnTo>
                <a:lnTo>
                  <a:pt x="0" y="9506433"/>
                </a:lnTo>
                <a:lnTo>
                  <a:pt x="9144000" y="950643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8870" y="276763"/>
            <a:ext cx="1279660" cy="1503874"/>
          </a:xfrm>
          <a:custGeom>
            <a:avLst/>
            <a:gdLst/>
            <a:ahLst/>
            <a:cxnLst/>
            <a:rect l="l" t="t" r="r" b="b"/>
            <a:pathLst>
              <a:path w="1279660" h="1503874">
                <a:moveTo>
                  <a:pt x="0" y="0"/>
                </a:moveTo>
                <a:lnTo>
                  <a:pt x="1279660" y="0"/>
                </a:lnTo>
                <a:lnTo>
                  <a:pt x="1279660" y="1503874"/>
                </a:lnTo>
                <a:lnTo>
                  <a:pt x="0" y="1503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503992" y="-1395493"/>
            <a:ext cx="2979787" cy="3176130"/>
          </a:xfrm>
          <a:custGeom>
            <a:avLst/>
            <a:gdLst/>
            <a:ahLst/>
            <a:cxnLst/>
            <a:rect l="l" t="t" r="r" b="b"/>
            <a:pathLst>
              <a:path w="2979787" h="3176130">
                <a:moveTo>
                  <a:pt x="0" y="0"/>
                </a:moveTo>
                <a:lnTo>
                  <a:pt x="2979787" y="0"/>
                </a:lnTo>
                <a:lnTo>
                  <a:pt x="2979787" y="3176130"/>
                </a:lnTo>
                <a:lnTo>
                  <a:pt x="0" y="3176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993885" y="3607178"/>
            <a:ext cx="1982142" cy="1146039"/>
          </a:xfrm>
          <a:custGeom>
            <a:avLst/>
            <a:gdLst/>
            <a:ahLst/>
            <a:cxnLst/>
            <a:rect l="l" t="t" r="r" b="b"/>
            <a:pathLst>
              <a:path w="1982142" h="1146039">
                <a:moveTo>
                  <a:pt x="0" y="0"/>
                </a:moveTo>
                <a:lnTo>
                  <a:pt x="1982143" y="0"/>
                </a:lnTo>
                <a:lnTo>
                  <a:pt x="1982143" y="1146038"/>
                </a:lnTo>
                <a:lnTo>
                  <a:pt x="0" y="1146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41849" y="5635821"/>
            <a:ext cx="12804302" cy="12804302"/>
          </a:xfrm>
          <a:custGeom>
            <a:avLst/>
            <a:gdLst/>
            <a:ahLst/>
            <a:cxnLst/>
            <a:rect l="l" t="t" r="r" b="b"/>
            <a:pathLst>
              <a:path w="12804302" h="12804302">
                <a:moveTo>
                  <a:pt x="0" y="0"/>
                </a:moveTo>
                <a:lnTo>
                  <a:pt x="12804302" y="0"/>
                </a:lnTo>
                <a:lnTo>
                  <a:pt x="12804302" y="12804302"/>
                </a:lnTo>
                <a:lnTo>
                  <a:pt x="0" y="12804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43558" y="3347017"/>
            <a:ext cx="2615776" cy="2288804"/>
          </a:xfrm>
          <a:custGeom>
            <a:avLst/>
            <a:gdLst/>
            <a:ahLst/>
            <a:cxnLst/>
            <a:rect l="l" t="t" r="r" b="b"/>
            <a:pathLst>
              <a:path w="2615776" h="2288804">
                <a:moveTo>
                  <a:pt x="0" y="0"/>
                </a:moveTo>
                <a:lnTo>
                  <a:pt x="2615775" y="0"/>
                </a:lnTo>
                <a:lnTo>
                  <a:pt x="2615775" y="2288804"/>
                </a:lnTo>
                <a:lnTo>
                  <a:pt x="0" y="22888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874166" y="1698546"/>
            <a:ext cx="10935009" cy="299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8"/>
              </a:lnSpc>
            </a:pPr>
            <a:r>
              <a:rPr lang="en-US" sz="14498">
                <a:solidFill>
                  <a:srgbClr val="FFFFFF"/>
                </a:solidFill>
                <a:latin typeface="Adlery Pro"/>
                <a:ea typeface="Adlery Pro"/>
                <a:cs typeface="Adlery Pro"/>
                <a:sym typeface="Adlery Pro"/>
              </a:rPr>
              <a:t>Laundry-inator</a:t>
            </a:r>
          </a:p>
          <a:p>
            <a:pPr algn="ctr">
              <a:lnSpc>
                <a:spcPts val="20298"/>
              </a:lnSpc>
            </a:pPr>
            <a:endParaRPr lang="en-US" sz="14498">
              <a:solidFill>
                <a:srgbClr val="FFFFFF"/>
              </a:solidFill>
              <a:latin typeface="Adlery Pro"/>
              <a:ea typeface="Adlery Pro"/>
              <a:cs typeface="Adlery Pro"/>
              <a:sym typeface="Adlery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74171" y="5422172"/>
            <a:ext cx="10624036" cy="49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7"/>
              </a:lnSpc>
            </a:pPr>
            <a:r>
              <a:rPr lang="en-US" sz="3697" spc="-73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Изготвено от отбор “Дилърки”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0" y="0"/>
                </a:moveTo>
                <a:lnTo>
                  <a:pt x="9144000" y="0"/>
                </a:lnTo>
                <a:lnTo>
                  <a:pt x="9144000" y="9506433"/>
                </a:lnTo>
                <a:lnTo>
                  <a:pt x="0" y="95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9144000" y="0"/>
                </a:moveTo>
                <a:lnTo>
                  <a:pt x="0" y="0"/>
                </a:lnTo>
                <a:lnTo>
                  <a:pt x="0" y="9506433"/>
                </a:lnTo>
                <a:lnTo>
                  <a:pt x="9144000" y="950643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17031086" y="-1215642"/>
            <a:ext cx="5521384" cy="4678118"/>
          </a:xfrm>
          <a:custGeom>
            <a:avLst/>
            <a:gdLst/>
            <a:ahLst/>
            <a:cxnLst/>
            <a:rect l="l" t="t" r="r" b="b"/>
            <a:pathLst>
              <a:path w="5521384" h="4678118">
                <a:moveTo>
                  <a:pt x="0" y="4678118"/>
                </a:moveTo>
                <a:lnTo>
                  <a:pt x="5521384" y="4678118"/>
                </a:lnTo>
                <a:lnTo>
                  <a:pt x="5521384" y="0"/>
                </a:lnTo>
                <a:lnTo>
                  <a:pt x="0" y="0"/>
                </a:lnTo>
                <a:lnTo>
                  <a:pt x="0" y="467811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29449" y="176267"/>
            <a:ext cx="3452454" cy="1996146"/>
          </a:xfrm>
          <a:custGeom>
            <a:avLst/>
            <a:gdLst/>
            <a:ahLst/>
            <a:cxnLst/>
            <a:rect l="l" t="t" r="r" b="b"/>
            <a:pathLst>
              <a:path w="3452454" h="1996146">
                <a:moveTo>
                  <a:pt x="0" y="0"/>
                </a:moveTo>
                <a:lnTo>
                  <a:pt x="3452455" y="0"/>
                </a:lnTo>
                <a:lnTo>
                  <a:pt x="3452455" y="1996146"/>
                </a:lnTo>
                <a:lnTo>
                  <a:pt x="0" y="1996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18986" y="8385716"/>
            <a:ext cx="2269131" cy="1745168"/>
          </a:xfrm>
          <a:custGeom>
            <a:avLst/>
            <a:gdLst/>
            <a:ahLst/>
            <a:cxnLst/>
            <a:rect l="l" t="t" r="r" b="b"/>
            <a:pathLst>
              <a:path w="2269131" h="1745168">
                <a:moveTo>
                  <a:pt x="0" y="0"/>
                </a:moveTo>
                <a:lnTo>
                  <a:pt x="2269130" y="0"/>
                </a:lnTo>
                <a:lnTo>
                  <a:pt x="2269130" y="1745168"/>
                </a:lnTo>
                <a:lnTo>
                  <a:pt x="0" y="1745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766572" y="5162550"/>
            <a:ext cx="2864116" cy="8617014"/>
            <a:chOff x="0" y="0"/>
            <a:chExt cx="3818821" cy="11489352"/>
          </a:xfrm>
        </p:grpSpPr>
        <p:sp>
          <p:nvSpPr>
            <p:cNvPr id="8" name="AutoShape 8"/>
            <p:cNvSpPr/>
            <p:nvPr/>
          </p:nvSpPr>
          <p:spPr>
            <a:xfrm>
              <a:off x="0" y="2729933"/>
              <a:ext cx="3673260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5468165"/>
              <a:ext cx="3673260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3527698" y="2584371"/>
              <a:ext cx="291123" cy="29112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527698" y="5322603"/>
              <a:ext cx="291123" cy="291123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1836630" y="145561"/>
              <a:ext cx="0" cy="11343790"/>
            </a:xfrm>
            <a:prstGeom prst="line">
              <a:avLst/>
            </a:prstGeom>
            <a:ln w="38100" cap="flat">
              <a:solidFill>
                <a:srgbClr val="F1F9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126511"/>
              <a:ext cx="3673260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3527698" y="0"/>
              <a:ext cx="291123" cy="29112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2584371"/>
              <a:ext cx="291123" cy="29112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5322603"/>
              <a:ext cx="291123" cy="291123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0"/>
              <a:ext cx="291123" cy="29112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30" name="TextBox 30"/>
          <p:cNvSpPr txBox="1"/>
          <p:nvPr/>
        </p:nvSpPr>
        <p:spPr>
          <a:xfrm>
            <a:off x="54630" y="246828"/>
            <a:ext cx="18288000" cy="167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49"/>
              </a:lnSpc>
              <a:spcBef>
                <a:spcPct val="0"/>
              </a:spcBef>
            </a:pPr>
            <a:r>
              <a:rPr lang="en-US" sz="8999" u="none" strike="noStrike" spc="539">
                <a:solidFill>
                  <a:srgbClr val="FFFFFF"/>
                </a:solidFill>
                <a:latin typeface="Handyman"/>
                <a:ea typeface="Handyman"/>
                <a:cs typeface="Handyman"/>
                <a:sym typeface="Handyman"/>
              </a:rPr>
              <a:t>Предизвикателства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1446" y="4291013"/>
            <a:ext cx="677061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075"/>
              </a:lnSpc>
              <a:spcBef>
                <a:spcPct val="0"/>
              </a:spcBef>
            </a:pPr>
            <a:r>
              <a:rPr lang="en-US" sz="4500" spc="270">
                <a:solidFill>
                  <a:srgbClr val="FFFFFF"/>
                </a:solidFill>
                <a:latin typeface="Handyman"/>
                <a:ea typeface="Handyman"/>
                <a:cs typeface="Handyman"/>
                <a:sym typeface="Handyman"/>
              </a:rPr>
              <a:t>Свързването на устройствата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05806" y="4291013"/>
            <a:ext cx="6125279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75"/>
              </a:lnSpc>
              <a:spcBef>
                <a:spcPct val="0"/>
              </a:spcBef>
            </a:pPr>
            <a:r>
              <a:rPr lang="en-US" sz="4500" spc="270">
                <a:solidFill>
                  <a:srgbClr val="FFFFFF"/>
                </a:solidFill>
                <a:latin typeface="Handyman"/>
                <a:ea typeface="Handyman"/>
                <a:cs typeface="Handyman"/>
                <a:sym typeface="Handyman"/>
              </a:rPr>
              <a:t>Сглобяването на църквата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1901" y="6201334"/>
            <a:ext cx="733467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75"/>
              </a:lnSpc>
              <a:spcBef>
                <a:spcPct val="0"/>
              </a:spcBef>
            </a:pPr>
            <a:r>
              <a:rPr lang="en-US" sz="4500" u="none" strike="noStrike" spc="270">
                <a:solidFill>
                  <a:srgbClr val="FFFFFF"/>
                </a:solidFill>
                <a:latin typeface="Handyman"/>
                <a:ea typeface="Handyman"/>
                <a:cs typeface="Handyman"/>
                <a:sym typeface="Handyman"/>
              </a:rPr>
              <a:t>Изучаване на непознатите части, които използвахме</a:t>
            </a:r>
          </a:p>
        </p:txBody>
      </p:sp>
      <p:sp>
        <p:nvSpPr>
          <p:cNvPr id="34" name="Freeform 34"/>
          <p:cNvSpPr/>
          <p:nvPr/>
        </p:nvSpPr>
        <p:spPr>
          <a:xfrm>
            <a:off x="2716256" y="7801534"/>
            <a:ext cx="12964747" cy="12964747"/>
          </a:xfrm>
          <a:custGeom>
            <a:avLst/>
            <a:gdLst/>
            <a:ahLst/>
            <a:cxnLst/>
            <a:rect l="l" t="t" r="r" b="b"/>
            <a:pathLst>
              <a:path w="12964747" h="12964747">
                <a:moveTo>
                  <a:pt x="0" y="0"/>
                </a:moveTo>
                <a:lnTo>
                  <a:pt x="12964748" y="0"/>
                </a:lnTo>
                <a:lnTo>
                  <a:pt x="12964748" y="12964747"/>
                </a:lnTo>
                <a:lnTo>
                  <a:pt x="0" y="129647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1120369" y="6201334"/>
            <a:ext cx="700059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75"/>
              </a:lnSpc>
            </a:pPr>
            <a:r>
              <a:rPr lang="en-US" sz="4500" spc="270">
                <a:solidFill>
                  <a:srgbClr val="FFFFFF"/>
                </a:solidFill>
                <a:latin typeface="Handyman"/>
                <a:ea typeface="Handyman"/>
                <a:cs typeface="Handyman"/>
                <a:sym typeface="Handyman"/>
              </a:rPr>
              <a:t>Създаването на </a:t>
            </a:r>
          </a:p>
          <a:p>
            <a:pPr marL="0" lvl="0" indent="0" algn="just">
              <a:lnSpc>
                <a:spcPts val="6075"/>
              </a:lnSpc>
              <a:spcBef>
                <a:spcPct val="0"/>
              </a:spcBef>
            </a:pPr>
            <a:r>
              <a:rPr lang="en-US" sz="4500" spc="270">
                <a:solidFill>
                  <a:srgbClr val="FFFFFF"/>
                </a:solidFill>
                <a:latin typeface="Handyman"/>
                <a:ea typeface="Handyman"/>
                <a:cs typeface="Handyman"/>
                <a:sym typeface="Handyman"/>
              </a:rPr>
              <a:t>функционалността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303702" y="-6290671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9144000" y="0"/>
                </a:moveTo>
                <a:lnTo>
                  <a:pt x="0" y="0"/>
                </a:lnTo>
                <a:lnTo>
                  <a:pt x="0" y="9506432"/>
                </a:lnTo>
                <a:lnTo>
                  <a:pt x="9144000" y="9506432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68765" y="2461345"/>
            <a:ext cx="11052964" cy="5650828"/>
          </a:xfrm>
          <a:custGeom>
            <a:avLst/>
            <a:gdLst/>
            <a:ahLst/>
            <a:cxnLst/>
            <a:rect l="l" t="t" r="r" b="b"/>
            <a:pathLst>
              <a:path w="11052964" h="5650828">
                <a:moveTo>
                  <a:pt x="0" y="0"/>
                </a:moveTo>
                <a:lnTo>
                  <a:pt x="11052963" y="0"/>
                </a:lnTo>
                <a:lnTo>
                  <a:pt x="11052963" y="5650828"/>
                </a:lnTo>
                <a:lnTo>
                  <a:pt x="0" y="5650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4583763" y="703212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13242661" y="455419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5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015976" y="-727830"/>
            <a:ext cx="3880498" cy="3686473"/>
          </a:xfrm>
          <a:custGeom>
            <a:avLst/>
            <a:gdLst/>
            <a:ahLst/>
            <a:cxnLst/>
            <a:rect l="l" t="t" r="r" b="b"/>
            <a:pathLst>
              <a:path w="3880498" h="3686473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324469" y="2858209"/>
            <a:ext cx="1456670" cy="1052444"/>
          </a:xfrm>
          <a:custGeom>
            <a:avLst/>
            <a:gdLst/>
            <a:ahLst/>
            <a:cxnLst/>
            <a:rect l="l" t="t" r="r" b="b"/>
            <a:pathLst>
              <a:path w="1456670" h="1052444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844515" flipH="1" flipV="1">
            <a:off x="13043650" y="6151459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840890" y="8112173"/>
            <a:ext cx="3880498" cy="3686473"/>
          </a:xfrm>
          <a:custGeom>
            <a:avLst/>
            <a:gdLst/>
            <a:ahLst/>
            <a:cxnLst/>
            <a:rect l="l" t="t" r="r" b="b"/>
            <a:pathLst>
              <a:path w="3880498" h="3686473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345778" y="386150"/>
            <a:ext cx="6339169" cy="9514700"/>
          </a:xfrm>
          <a:custGeom>
            <a:avLst/>
            <a:gdLst/>
            <a:ahLst/>
            <a:cxnLst/>
            <a:rect l="l" t="t" r="r" b="b"/>
            <a:pathLst>
              <a:path w="6339169" h="9514700">
                <a:moveTo>
                  <a:pt x="0" y="0"/>
                </a:moveTo>
                <a:lnTo>
                  <a:pt x="6339169" y="0"/>
                </a:lnTo>
                <a:lnTo>
                  <a:pt x="6339169" y="9514700"/>
                </a:lnTo>
                <a:lnTo>
                  <a:pt x="0" y="9514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-5341527" y="4437107"/>
            <a:ext cx="18288000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История...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0" y="0"/>
                </a:moveTo>
                <a:lnTo>
                  <a:pt x="9144000" y="0"/>
                </a:lnTo>
                <a:lnTo>
                  <a:pt x="9144000" y="9506433"/>
                </a:lnTo>
                <a:lnTo>
                  <a:pt x="0" y="95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9144000" y="0"/>
                </a:moveTo>
                <a:lnTo>
                  <a:pt x="0" y="0"/>
                </a:lnTo>
                <a:lnTo>
                  <a:pt x="0" y="9506433"/>
                </a:lnTo>
                <a:lnTo>
                  <a:pt x="9144000" y="950643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22133" y="-565115"/>
            <a:ext cx="2274334" cy="2424193"/>
          </a:xfrm>
          <a:custGeom>
            <a:avLst/>
            <a:gdLst/>
            <a:ahLst/>
            <a:cxnLst/>
            <a:rect l="l" t="t" r="r" b="b"/>
            <a:pathLst>
              <a:path w="2274334" h="2424193">
                <a:moveTo>
                  <a:pt x="0" y="0"/>
                </a:moveTo>
                <a:lnTo>
                  <a:pt x="2274334" y="0"/>
                </a:lnTo>
                <a:lnTo>
                  <a:pt x="2274334" y="2424193"/>
                </a:lnTo>
                <a:lnTo>
                  <a:pt x="0" y="2424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118858" y="3463285"/>
            <a:ext cx="10189709" cy="10189709"/>
          </a:xfrm>
          <a:custGeom>
            <a:avLst/>
            <a:gdLst/>
            <a:ahLst/>
            <a:cxnLst/>
            <a:rect l="l" t="t" r="r" b="b"/>
            <a:pathLst>
              <a:path w="10189709" h="10189709">
                <a:moveTo>
                  <a:pt x="0" y="0"/>
                </a:moveTo>
                <a:lnTo>
                  <a:pt x="10189709" y="0"/>
                </a:lnTo>
                <a:lnTo>
                  <a:pt x="10189709" y="10189709"/>
                </a:lnTo>
                <a:lnTo>
                  <a:pt x="0" y="10189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96505" y="3234685"/>
            <a:ext cx="12214000" cy="197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ДЕМОНСТРАЦИЯ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0" y="0"/>
                </a:moveTo>
                <a:lnTo>
                  <a:pt x="9144000" y="0"/>
                </a:lnTo>
                <a:lnTo>
                  <a:pt x="9144000" y="9506433"/>
                </a:lnTo>
                <a:lnTo>
                  <a:pt x="0" y="95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9144000" y="0"/>
                </a:moveTo>
                <a:lnTo>
                  <a:pt x="0" y="0"/>
                </a:lnTo>
                <a:lnTo>
                  <a:pt x="0" y="9506433"/>
                </a:lnTo>
                <a:lnTo>
                  <a:pt x="9144000" y="950643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8518" y="1686540"/>
            <a:ext cx="16510964" cy="16510964"/>
          </a:xfrm>
          <a:custGeom>
            <a:avLst/>
            <a:gdLst/>
            <a:ahLst/>
            <a:cxnLst/>
            <a:rect l="l" t="t" r="r" b="b"/>
            <a:pathLst>
              <a:path w="16510964" h="16510964">
                <a:moveTo>
                  <a:pt x="0" y="0"/>
                </a:moveTo>
                <a:lnTo>
                  <a:pt x="16510964" y="0"/>
                </a:lnTo>
                <a:lnTo>
                  <a:pt x="16510964" y="16510965"/>
                </a:lnTo>
                <a:lnTo>
                  <a:pt x="0" y="16510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73273" y="1258457"/>
            <a:ext cx="16941454" cy="313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7"/>
              </a:lnSpc>
            </a:pPr>
            <a:r>
              <a:rPr lang="en-US" sz="8598">
                <a:solidFill>
                  <a:srgbClr val="FFFFFF"/>
                </a:solidFill>
                <a:latin typeface="Adlery Pro"/>
                <a:ea typeface="Adlery Pro"/>
                <a:cs typeface="Adlery Pro"/>
                <a:sym typeface="Adlery Pro"/>
              </a:rPr>
              <a:t>БЛАГОДАРИМ ЗА ВНИМАНИЕТО!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0" y="0"/>
                </a:moveTo>
                <a:lnTo>
                  <a:pt x="9144000" y="0"/>
                </a:lnTo>
                <a:lnTo>
                  <a:pt x="9144000" y="9506433"/>
                </a:lnTo>
                <a:lnTo>
                  <a:pt x="0" y="95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9144000" y="0"/>
                </a:moveTo>
                <a:lnTo>
                  <a:pt x="0" y="0"/>
                </a:lnTo>
                <a:lnTo>
                  <a:pt x="0" y="9506433"/>
                </a:lnTo>
                <a:lnTo>
                  <a:pt x="9144000" y="950643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40013">
            <a:off x="-1794760" y="-271186"/>
            <a:ext cx="21877520" cy="10829372"/>
          </a:xfrm>
          <a:custGeom>
            <a:avLst/>
            <a:gdLst/>
            <a:ahLst/>
            <a:cxnLst/>
            <a:rect l="l" t="t" r="r" b="b"/>
            <a:pathLst>
              <a:path w="21877520" h="10829372">
                <a:moveTo>
                  <a:pt x="0" y="0"/>
                </a:moveTo>
                <a:lnTo>
                  <a:pt x="21877520" y="0"/>
                </a:lnTo>
                <a:lnTo>
                  <a:pt x="21877520" y="10829372"/>
                </a:lnTo>
                <a:lnTo>
                  <a:pt x="0" y="10829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33407" y="1112848"/>
            <a:ext cx="12021187" cy="190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Handyman"/>
                <a:ea typeface="Handyman"/>
                <a:cs typeface="Handyman"/>
                <a:sym typeface="Handyman"/>
              </a:rPr>
              <a:t>ОТБОР “ДИЛЪРКИ”</a:t>
            </a:r>
          </a:p>
        </p:txBody>
      </p:sp>
      <p:sp>
        <p:nvSpPr>
          <p:cNvPr id="6" name="Freeform 6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643597" y="3385075"/>
            <a:ext cx="3615598" cy="361558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955" b="-9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400005" y="3368566"/>
            <a:ext cx="3615598" cy="361558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955" b="-9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154877" y="3385075"/>
            <a:ext cx="3615598" cy="361558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942" b="-9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608392" y="3689889"/>
            <a:ext cx="2423798" cy="3009230"/>
          </a:xfrm>
          <a:custGeom>
            <a:avLst/>
            <a:gdLst/>
            <a:ahLst/>
            <a:cxnLst/>
            <a:rect l="l" t="t" r="r" b="b"/>
            <a:pathLst>
              <a:path w="2423798" h="3009230">
                <a:moveTo>
                  <a:pt x="0" y="0"/>
                </a:moveTo>
                <a:lnTo>
                  <a:pt x="2423798" y="0"/>
                </a:lnTo>
                <a:lnTo>
                  <a:pt x="2423798" y="3009229"/>
                </a:lnTo>
                <a:lnTo>
                  <a:pt x="0" y="30092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803971" y="3613394"/>
            <a:ext cx="2622035" cy="2991948"/>
          </a:xfrm>
          <a:custGeom>
            <a:avLst/>
            <a:gdLst/>
            <a:ahLst/>
            <a:cxnLst/>
            <a:rect l="l" t="t" r="r" b="b"/>
            <a:pathLst>
              <a:path w="2622035" h="2991948">
                <a:moveTo>
                  <a:pt x="0" y="0"/>
                </a:moveTo>
                <a:lnTo>
                  <a:pt x="2622034" y="0"/>
                </a:lnTo>
                <a:lnTo>
                  <a:pt x="2622034" y="2991949"/>
                </a:lnTo>
                <a:lnTo>
                  <a:pt x="0" y="2991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3193881" y="3759627"/>
            <a:ext cx="2405899" cy="2993765"/>
          </a:xfrm>
          <a:custGeom>
            <a:avLst/>
            <a:gdLst/>
            <a:ahLst/>
            <a:cxnLst/>
            <a:rect l="l" t="t" r="r" b="b"/>
            <a:pathLst>
              <a:path w="2405899" h="2993765">
                <a:moveTo>
                  <a:pt x="0" y="0"/>
                </a:moveTo>
                <a:lnTo>
                  <a:pt x="2405899" y="0"/>
                </a:lnTo>
                <a:lnTo>
                  <a:pt x="2405899" y="2993765"/>
                </a:lnTo>
                <a:lnTo>
                  <a:pt x="0" y="29937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1811331">
            <a:off x="16114650" y="7322976"/>
            <a:ext cx="1503718" cy="2697253"/>
          </a:xfrm>
          <a:custGeom>
            <a:avLst/>
            <a:gdLst/>
            <a:ahLst/>
            <a:cxnLst/>
            <a:rect l="l" t="t" r="r" b="b"/>
            <a:pathLst>
              <a:path w="1503718" h="2697253">
                <a:moveTo>
                  <a:pt x="0" y="0"/>
                </a:moveTo>
                <a:lnTo>
                  <a:pt x="1503719" y="0"/>
                </a:lnTo>
                <a:lnTo>
                  <a:pt x="1503719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624099" y="8371826"/>
            <a:ext cx="2691469" cy="1974865"/>
          </a:xfrm>
          <a:custGeom>
            <a:avLst/>
            <a:gdLst/>
            <a:ahLst/>
            <a:cxnLst/>
            <a:rect l="l" t="t" r="r" b="b"/>
            <a:pathLst>
              <a:path w="2691469" h="1974865">
                <a:moveTo>
                  <a:pt x="0" y="0"/>
                </a:moveTo>
                <a:lnTo>
                  <a:pt x="2691468" y="0"/>
                </a:lnTo>
                <a:lnTo>
                  <a:pt x="2691468" y="1974865"/>
                </a:lnTo>
                <a:lnTo>
                  <a:pt x="0" y="1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818752">
            <a:off x="569191" y="582135"/>
            <a:ext cx="1471665" cy="1674726"/>
          </a:xfrm>
          <a:custGeom>
            <a:avLst/>
            <a:gdLst/>
            <a:ahLst/>
            <a:cxnLst/>
            <a:rect l="l" t="t" r="r" b="b"/>
            <a:pathLst>
              <a:path w="1471665" h="1674726">
                <a:moveTo>
                  <a:pt x="0" y="0"/>
                </a:moveTo>
                <a:lnTo>
                  <a:pt x="1471665" y="0"/>
                </a:lnTo>
                <a:lnTo>
                  <a:pt x="1471665" y="1674726"/>
                </a:lnTo>
                <a:lnTo>
                  <a:pt x="0" y="16747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-846951">
            <a:off x="15265856" y="465931"/>
            <a:ext cx="2526167" cy="1225191"/>
          </a:xfrm>
          <a:custGeom>
            <a:avLst/>
            <a:gdLst/>
            <a:ahLst/>
            <a:cxnLst/>
            <a:rect l="l" t="t" r="r" b="b"/>
            <a:pathLst>
              <a:path w="2526167" h="1225191">
                <a:moveTo>
                  <a:pt x="0" y="0"/>
                </a:moveTo>
                <a:lnTo>
                  <a:pt x="2526167" y="0"/>
                </a:lnTo>
                <a:lnTo>
                  <a:pt x="2526167" y="1225192"/>
                </a:lnTo>
                <a:lnTo>
                  <a:pt x="0" y="122519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2186615">
            <a:off x="4028123" y="3919349"/>
            <a:ext cx="1151697" cy="1151697"/>
          </a:xfrm>
          <a:custGeom>
            <a:avLst/>
            <a:gdLst/>
            <a:ahLst/>
            <a:cxnLst/>
            <a:rect l="l" t="t" r="r" b="b"/>
            <a:pathLst>
              <a:path w="1151697" h="1151697">
                <a:moveTo>
                  <a:pt x="0" y="0"/>
                </a:moveTo>
                <a:lnTo>
                  <a:pt x="1151697" y="0"/>
                </a:lnTo>
                <a:lnTo>
                  <a:pt x="1151697" y="1151697"/>
                </a:lnTo>
                <a:lnTo>
                  <a:pt x="0" y="11516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49491" t="-24816" r="-205847" b="-750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1239042">
            <a:off x="8846540" y="3779795"/>
            <a:ext cx="1153889" cy="1153889"/>
          </a:xfrm>
          <a:custGeom>
            <a:avLst/>
            <a:gdLst/>
            <a:ahLst/>
            <a:cxnLst/>
            <a:rect l="l" t="t" r="r" b="b"/>
            <a:pathLst>
              <a:path w="1153889" h="1153889">
                <a:moveTo>
                  <a:pt x="0" y="0"/>
                </a:moveTo>
                <a:lnTo>
                  <a:pt x="1153889" y="0"/>
                </a:lnTo>
                <a:lnTo>
                  <a:pt x="1153889" y="1153890"/>
                </a:lnTo>
                <a:lnTo>
                  <a:pt x="0" y="115389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75122" t="-24653" r="-112753" b="-93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1398327">
            <a:off x="12994951" y="2647028"/>
            <a:ext cx="2002637" cy="4450304"/>
          </a:xfrm>
          <a:custGeom>
            <a:avLst/>
            <a:gdLst/>
            <a:ahLst/>
            <a:cxnLst/>
            <a:rect l="l" t="t" r="r" b="b"/>
            <a:pathLst>
              <a:path w="2002637" h="4450304">
                <a:moveTo>
                  <a:pt x="0" y="0"/>
                </a:moveTo>
                <a:lnTo>
                  <a:pt x="2002636" y="0"/>
                </a:lnTo>
                <a:lnTo>
                  <a:pt x="2002636" y="4450303"/>
                </a:lnTo>
                <a:lnTo>
                  <a:pt x="0" y="445030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2319231" y="7277777"/>
            <a:ext cx="426433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КАРИНА ПОПТРАЙКОВА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85425" y="7184893"/>
            <a:ext cx="426433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КРИСТИНА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ИВАНОВа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54579" y="7184893"/>
            <a:ext cx="426433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АНТОНИЯ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МИТЕВА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3857" y="390284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0" y="0"/>
                </a:moveTo>
                <a:lnTo>
                  <a:pt x="9144000" y="0"/>
                </a:lnTo>
                <a:lnTo>
                  <a:pt x="9144000" y="9506432"/>
                </a:lnTo>
                <a:lnTo>
                  <a:pt x="0" y="9506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938810" y="158962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9144000" y="0"/>
                </a:moveTo>
                <a:lnTo>
                  <a:pt x="0" y="0"/>
                </a:lnTo>
                <a:lnTo>
                  <a:pt x="0" y="9506433"/>
                </a:lnTo>
                <a:lnTo>
                  <a:pt x="9144000" y="950643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05804" y="3906617"/>
            <a:ext cx="5724538" cy="5724538"/>
          </a:xfrm>
          <a:custGeom>
            <a:avLst/>
            <a:gdLst/>
            <a:ahLst/>
            <a:cxnLst/>
            <a:rect l="l" t="t" r="r" b="b"/>
            <a:pathLst>
              <a:path w="5724538" h="5724538">
                <a:moveTo>
                  <a:pt x="0" y="0"/>
                </a:moveTo>
                <a:lnTo>
                  <a:pt x="5724538" y="0"/>
                </a:lnTo>
                <a:lnTo>
                  <a:pt x="5724538" y="5724539"/>
                </a:lnTo>
                <a:lnTo>
                  <a:pt x="0" y="5724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456730" y="-774083"/>
            <a:ext cx="4010803" cy="2202295"/>
          </a:xfrm>
          <a:custGeom>
            <a:avLst/>
            <a:gdLst/>
            <a:ahLst/>
            <a:cxnLst/>
            <a:rect l="l" t="t" r="r" b="b"/>
            <a:pathLst>
              <a:path w="4010803" h="2202295">
                <a:moveTo>
                  <a:pt x="0" y="0"/>
                </a:moveTo>
                <a:lnTo>
                  <a:pt x="4010803" y="0"/>
                </a:lnTo>
                <a:lnTo>
                  <a:pt x="4010803" y="2202295"/>
                </a:lnTo>
                <a:lnTo>
                  <a:pt x="0" y="2202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13857" y="4085018"/>
            <a:ext cx="10292308" cy="2744259"/>
            <a:chOff x="0" y="0"/>
            <a:chExt cx="13723077" cy="36590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723077" cy="3659012"/>
              <a:chOff x="0" y="0"/>
              <a:chExt cx="3445435" cy="91866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445435" cy="918663"/>
              </a:xfrm>
              <a:custGeom>
                <a:avLst/>
                <a:gdLst/>
                <a:ahLst/>
                <a:cxnLst/>
                <a:rect l="l" t="t" r="r" b="b"/>
                <a:pathLst>
                  <a:path w="3445435" h="918663">
                    <a:moveTo>
                      <a:pt x="18053" y="0"/>
                    </a:moveTo>
                    <a:lnTo>
                      <a:pt x="3427382" y="0"/>
                    </a:lnTo>
                    <a:cubicBezTo>
                      <a:pt x="3432170" y="0"/>
                      <a:pt x="3436762" y="1902"/>
                      <a:pt x="3440147" y="5288"/>
                    </a:cubicBezTo>
                    <a:cubicBezTo>
                      <a:pt x="3443533" y="8673"/>
                      <a:pt x="3445435" y="13265"/>
                      <a:pt x="3445435" y="18053"/>
                    </a:cubicBezTo>
                    <a:lnTo>
                      <a:pt x="3445435" y="900610"/>
                    </a:lnTo>
                    <a:cubicBezTo>
                      <a:pt x="3445435" y="905398"/>
                      <a:pt x="3443533" y="909990"/>
                      <a:pt x="3440147" y="913376"/>
                    </a:cubicBezTo>
                    <a:cubicBezTo>
                      <a:pt x="3436762" y="916761"/>
                      <a:pt x="3432170" y="918663"/>
                      <a:pt x="3427382" y="918663"/>
                    </a:cubicBezTo>
                    <a:lnTo>
                      <a:pt x="18053" y="918663"/>
                    </a:lnTo>
                    <a:cubicBezTo>
                      <a:pt x="13265" y="918663"/>
                      <a:pt x="8673" y="916761"/>
                      <a:pt x="5288" y="913376"/>
                    </a:cubicBezTo>
                    <a:cubicBezTo>
                      <a:pt x="1902" y="909990"/>
                      <a:pt x="0" y="905398"/>
                      <a:pt x="0" y="900610"/>
                    </a:cubicBezTo>
                    <a:lnTo>
                      <a:pt x="0" y="18053"/>
                    </a:lnTo>
                    <a:cubicBezTo>
                      <a:pt x="0" y="13265"/>
                      <a:pt x="1902" y="8673"/>
                      <a:pt x="5288" y="5288"/>
                    </a:cubicBezTo>
                    <a:cubicBezTo>
                      <a:pt x="8673" y="1902"/>
                      <a:pt x="13265" y="0"/>
                      <a:pt x="18053" y="0"/>
                    </a:cubicBezTo>
                    <a:close/>
                  </a:path>
                </a:pathLst>
              </a:custGeom>
              <a:solidFill>
                <a:srgbClr val="CA81C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85725"/>
                <a:ext cx="3445435" cy="832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76111"/>
              <a:ext cx="13723077" cy="3242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44"/>
                </a:lnSpc>
                <a:spcBef>
                  <a:spcPct val="0"/>
                </a:spcBef>
              </a:pPr>
              <a:r>
                <a:rPr lang="en-US" sz="4699" spc="281">
                  <a:solidFill>
                    <a:srgbClr val="FFFFFF"/>
                  </a:solidFill>
                  <a:latin typeface="Handyman"/>
                  <a:ea typeface="Handyman"/>
                  <a:cs typeface="Handyman"/>
                  <a:sym typeface="Handyman"/>
                </a:rPr>
                <a:t>Устройство, което съхранява прострeни дрехи, когато започне да вали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293213" y="1962458"/>
            <a:ext cx="2949720" cy="2949720"/>
          </a:xfrm>
          <a:custGeom>
            <a:avLst/>
            <a:gdLst/>
            <a:ahLst/>
            <a:cxnLst/>
            <a:rect l="l" t="t" r="r" b="b"/>
            <a:pathLst>
              <a:path w="2949720" h="2949720">
                <a:moveTo>
                  <a:pt x="0" y="0"/>
                </a:moveTo>
                <a:lnTo>
                  <a:pt x="2949720" y="0"/>
                </a:lnTo>
                <a:lnTo>
                  <a:pt x="2949720" y="2949720"/>
                </a:lnTo>
                <a:lnTo>
                  <a:pt x="0" y="2949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13857" y="1894259"/>
            <a:ext cx="10292308" cy="154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Идея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144000" y="0"/>
            <a:ext cx="9144000" cy="10539835"/>
          </a:xfrm>
          <a:custGeom>
            <a:avLst/>
            <a:gdLst/>
            <a:ahLst/>
            <a:cxnLst/>
            <a:rect l="l" t="t" r="r" b="b"/>
            <a:pathLst>
              <a:path w="9144000" h="10539835">
                <a:moveTo>
                  <a:pt x="9144000" y="0"/>
                </a:moveTo>
                <a:lnTo>
                  <a:pt x="0" y="0"/>
                </a:lnTo>
                <a:lnTo>
                  <a:pt x="0" y="10539835"/>
                </a:lnTo>
                <a:lnTo>
                  <a:pt x="9144000" y="10539835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 l="-5435" r="-54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92116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0"/>
                </a:moveTo>
                <a:lnTo>
                  <a:pt x="0" y="0"/>
                </a:lnTo>
                <a:lnTo>
                  <a:pt x="0" y="10287000"/>
                </a:lnTo>
                <a:lnTo>
                  <a:pt x="9144000" y="1028700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 l="-4105" r="-41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-258351"/>
            <a:ext cx="18288000" cy="10545351"/>
          </a:xfrm>
          <a:custGeom>
            <a:avLst/>
            <a:gdLst/>
            <a:ahLst/>
            <a:cxnLst/>
            <a:rect l="l" t="t" r="r" b="b"/>
            <a:pathLst>
              <a:path w="18288000" h="10545351">
                <a:moveTo>
                  <a:pt x="0" y="0"/>
                </a:moveTo>
                <a:lnTo>
                  <a:pt x="18288000" y="0"/>
                </a:lnTo>
                <a:lnTo>
                  <a:pt x="18288000" y="10545351"/>
                </a:lnTo>
                <a:lnTo>
                  <a:pt x="0" y="10545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288" b="-13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95692" y="900225"/>
            <a:ext cx="10292308" cy="154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Резултат</a:t>
            </a:r>
          </a:p>
        </p:txBody>
      </p:sp>
      <p:sp>
        <p:nvSpPr>
          <p:cNvPr id="6" name="Freeform 6"/>
          <p:cNvSpPr/>
          <p:nvPr/>
        </p:nvSpPr>
        <p:spPr>
          <a:xfrm rot="1487562">
            <a:off x="1223058" y="913667"/>
            <a:ext cx="3046511" cy="1195756"/>
          </a:xfrm>
          <a:custGeom>
            <a:avLst/>
            <a:gdLst/>
            <a:ahLst/>
            <a:cxnLst/>
            <a:rect l="l" t="t" r="r" b="b"/>
            <a:pathLst>
              <a:path w="3046511" h="1195756">
                <a:moveTo>
                  <a:pt x="0" y="0"/>
                </a:moveTo>
                <a:lnTo>
                  <a:pt x="3046511" y="0"/>
                </a:lnTo>
                <a:lnTo>
                  <a:pt x="3046511" y="1195756"/>
                </a:lnTo>
                <a:lnTo>
                  <a:pt x="0" y="1195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6167" y="221512"/>
            <a:ext cx="9457358" cy="9832211"/>
          </a:xfrm>
          <a:custGeom>
            <a:avLst/>
            <a:gdLst/>
            <a:ahLst/>
            <a:cxnLst/>
            <a:rect l="l" t="t" r="r" b="b"/>
            <a:pathLst>
              <a:path w="9457358" h="9832211">
                <a:moveTo>
                  <a:pt x="0" y="0"/>
                </a:moveTo>
                <a:lnTo>
                  <a:pt x="9457358" y="0"/>
                </a:lnTo>
                <a:lnTo>
                  <a:pt x="9457358" y="9832211"/>
                </a:lnTo>
                <a:lnTo>
                  <a:pt x="0" y="983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2084" y="6910032"/>
            <a:ext cx="5987483" cy="3061101"/>
          </a:xfrm>
          <a:custGeom>
            <a:avLst/>
            <a:gdLst/>
            <a:ahLst/>
            <a:cxnLst/>
            <a:rect l="l" t="t" r="r" b="b"/>
            <a:pathLst>
              <a:path w="5987483" h="3061101">
                <a:moveTo>
                  <a:pt x="0" y="0"/>
                </a:moveTo>
                <a:lnTo>
                  <a:pt x="5987483" y="0"/>
                </a:lnTo>
                <a:lnTo>
                  <a:pt x="5987483" y="3061100"/>
                </a:lnTo>
                <a:lnTo>
                  <a:pt x="0" y="306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41945" y="669510"/>
            <a:ext cx="5809548" cy="2970132"/>
          </a:xfrm>
          <a:custGeom>
            <a:avLst/>
            <a:gdLst/>
            <a:ahLst/>
            <a:cxnLst/>
            <a:rect l="l" t="t" r="r" b="b"/>
            <a:pathLst>
              <a:path w="5809548" h="2970132">
                <a:moveTo>
                  <a:pt x="0" y="0"/>
                </a:moveTo>
                <a:lnTo>
                  <a:pt x="5809548" y="0"/>
                </a:lnTo>
                <a:lnTo>
                  <a:pt x="5809548" y="2970132"/>
                </a:lnTo>
                <a:lnTo>
                  <a:pt x="0" y="2970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8965972" y="-147174"/>
            <a:ext cx="10036371" cy="10434174"/>
          </a:xfrm>
          <a:custGeom>
            <a:avLst/>
            <a:gdLst/>
            <a:ahLst/>
            <a:cxnLst/>
            <a:rect l="l" t="t" r="r" b="b"/>
            <a:pathLst>
              <a:path w="10036371" h="10434174">
                <a:moveTo>
                  <a:pt x="10036371" y="0"/>
                </a:moveTo>
                <a:lnTo>
                  <a:pt x="0" y="0"/>
                </a:lnTo>
                <a:lnTo>
                  <a:pt x="0" y="10434174"/>
                </a:lnTo>
                <a:lnTo>
                  <a:pt x="10036371" y="10434174"/>
                </a:lnTo>
                <a:lnTo>
                  <a:pt x="1003637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5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381961" y="2462192"/>
            <a:ext cx="7209621" cy="5138493"/>
          </a:xfrm>
          <a:custGeom>
            <a:avLst/>
            <a:gdLst/>
            <a:ahLst/>
            <a:cxnLst/>
            <a:rect l="l" t="t" r="r" b="b"/>
            <a:pathLst>
              <a:path w="7209621" h="5138493">
                <a:moveTo>
                  <a:pt x="0" y="0"/>
                </a:moveTo>
                <a:lnTo>
                  <a:pt x="7209621" y="0"/>
                </a:lnTo>
                <a:lnTo>
                  <a:pt x="7209621" y="5138494"/>
                </a:lnTo>
                <a:lnTo>
                  <a:pt x="0" y="5138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376175" y="3818276"/>
            <a:ext cx="7535650" cy="279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6400">
                <a:solidFill>
                  <a:srgbClr val="F1F9FD"/>
                </a:solidFill>
                <a:latin typeface="Lazydog"/>
                <a:ea typeface="Lazydog"/>
                <a:cs typeface="Lazydog"/>
                <a:sym typeface="Lazydog"/>
              </a:rPr>
              <a:t>частите, използвани за проекта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1162" y="1358445"/>
            <a:ext cx="4203194" cy="117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5"/>
              </a:lnSpc>
            </a:pPr>
            <a:r>
              <a:rPr lang="en-US" sz="4205">
                <a:solidFill>
                  <a:srgbClr val="FFFFFE"/>
                </a:solidFill>
                <a:latin typeface="Handyman"/>
                <a:ea typeface="Handyman"/>
                <a:cs typeface="Handyman"/>
                <a:sym typeface="Handyman"/>
              </a:rPr>
              <a:t>Rain Sensor</a:t>
            </a:r>
          </a:p>
          <a:p>
            <a:pPr algn="ctr">
              <a:lnSpc>
                <a:spcPts val="4205"/>
              </a:lnSpc>
            </a:pPr>
            <a:r>
              <a:rPr lang="en-US" sz="4205">
                <a:solidFill>
                  <a:srgbClr val="FFFFFE"/>
                </a:solidFill>
                <a:latin typeface="Handyman"/>
                <a:ea typeface="Handyman"/>
                <a:cs typeface="Handyman"/>
                <a:sym typeface="Handyman"/>
              </a:rPr>
              <a:t>(Сензор за дъжд)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951685" y="7145645"/>
            <a:ext cx="2908078" cy="2908078"/>
            <a:chOff x="0" y="0"/>
            <a:chExt cx="3877438" cy="3877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77438" cy="3877438"/>
            </a:xfrm>
            <a:custGeom>
              <a:avLst/>
              <a:gdLst/>
              <a:ahLst/>
              <a:cxnLst/>
              <a:rect l="l" t="t" r="r" b="b"/>
              <a:pathLst>
                <a:path w="3877438" h="3877438">
                  <a:moveTo>
                    <a:pt x="0" y="0"/>
                  </a:moveTo>
                  <a:lnTo>
                    <a:pt x="3877438" y="0"/>
                  </a:lnTo>
                  <a:lnTo>
                    <a:pt x="3877438" y="3877438"/>
                  </a:lnTo>
                  <a:lnTo>
                    <a:pt x="0" y="3877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835431" y="832665"/>
              <a:ext cx="2206577" cy="2212107"/>
            </a:xfrm>
            <a:custGeom>
              <a:avLst/>
              <a:gdLst/>
              <a:ahLst/>
              <a:cxnLst/>
              <a:rect l="l" t="t" r="r" b="b"/>
              <a:pathLst>
                <a:path w="2206577" h="2212107">
                  <a:moveTo>
                    <a:pt x="0" y="0"/>
                  </a:moveTo>
                  <a:lnTo>
                    <a:pt x="2206576" y="0"/>
                  </a:lnTo>
                  <a:lnTo>
                    <a:pt x="2206576" y="2212107"/>
                  </a:lnTo>
                  <a:lnTo>
                    <a:pt x="0" y="221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 rot="-2327884">
            <a:off x="12051505" y="4313088"/>
            <a:ext cx="1623122" cy="458532"/>
          </a:xfrm>
          <a:custGeom>
            <a:avLst/>
            <a:gdLst/>
            <a:ahLst/>
            <a:cxnLst/>
            <a:rect l="l" t="t" r="r" b="b"/>
            <a:pathLst>
              <a:path w="1623122" h="458532">
                <a:moveTo>
                  <a:pt x="0" y="0"/>
                </a:moveTo>
                <a:lnTo>
                  <a:pt x="1623122" y="0"/>
                </a:lnTo>
                <a:lnTo>
                  <a:pt x="1623122" y="458532"/>
                </a:lnTo>
                <a:lnTo>
                  <a:pt x="0" y="4585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8673960" flipH="1">
            <a:off x="12054537" y="6280940"/>
            <a:ext cx="1797013" cy="507656"/>
          </a:xfrm>
          <a:custGeom>
            <a:avLst/>
            <a:gdLst/>
            <a:ahLst/>
            <a:cxnLst/>
            <a:rect l="l" t="t" r="r" b="b"/>
            <a:pathLst>
              <a:path w="1797013" h="507656">
                <a:moveTo>
                  <a:pt x="1797014" y="0"/>
                </a:moveTo>
                <a:lnTo>
                  <a:pt x="0" y="0"/>
                </a:lnTo>
                <a:lnTo>
                  <a:pt x="0" y="507656"/>
                </a:lnTo>
                <a:lnTo>
                  <a:pt x="1797014" y="507656"/>
                </a:lnTo>
                <a:lnTo>
                  <a:pt x="179701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8747153" flipV="1">
            <a:off x="4390261" y="4000466"/>
            <a:ext cx="1983399" cy="560310"/>
          </a:xfrm>
          <a:custGeom>
            <a:avLst/>
            <a:gdLst/>
            <a:ahLst/>
            <a:cxnLst/>
            <a:rect l="l" t="t" r="r" b="b"/>
            <a:pathLst>
              <a:path w="1983399" h="560310">
                <a:moveTo>
                  <a:pt x="0" y="560310"/>
                </a:moveTo>
                <a:lnTo>
                  <a:pt x="1983400" y="560310"/>
                </a:lnTo>
                <a:lnTo>
                  <a:pt x="1983400" y="0"/>
                </a:lnTo>
                <a:lnTo>
                  <a:pt x="0" y="0"/>
                </a:lnTo>
                <a:lnTo>
                  <a:pt x="0" y="56031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2404459" flipH="1" flipV="1">
            <a:off x="4720577" y="6533096"/>
            <a:ext cx="1983399" cy="560310"/>
          </a:xfrm>
          <a:custGeom>
            <a:avLst/>
            <a:gdLst/>
            <a:ahLst/>
            <a:cxnLst/>
            <a:rect l="l" t="t" r="r" b="b"/>
            <a:pathLst>
              <a:path w="1983399" h="560310">
                <a:moveTo>
                  <a:pt x="1983399" y="560311"/>
                </a:moveTo>
                <a:lnTo>
                  <a:pt x="0" y="560311"/>
                </a:lnTo>
                <a:lnTo>
                  <a:pt x="0" y="0"/>
                </a:lnTo>
                <a:lnTo>
                  <a:pt x="1983399" y="0"/>
                </a:lnTo>
                <a:lnTo>
                  <a:pt x="1983399" y="56031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3835276" y="1100225"/>
            <a:ext cx="3081798" cy="3081798"/>
          </a:xfrm>
          <a:custGeom>
            <a:avLst/>
            <a:gdLst/>
            <a:ahLst/>
            <a:cxnLst/>
            <a:rect l="l" t="t" r="r" b="b"/>
            <a:pathLst>
              <a:path w="3081798" h="3081798">
                <a:moveTo>
                  <a:pt x="0" y="0"/>
                </a:moveTo>
                <a:lnTo>
                  <a:pt x="3081798" y="0"/>
                </a:lnTo>
                <a:lnTo>
                  <a:pt x="3081798" y="3081798"/>
                </a:lnTo>
                <a:lnTo>
                  <a:pt x="0" y="30817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1743536" y="707593"/>
            <a:ext cx="6377786" cy="3260643"/>
          </a:xfrm>
          <a:custGeom>
            <a:avLst/>
            <a:gdLst/>
            <a:ahLst/>
            <a:cxnLst/>
            <a:rect l="l" t="t" r="r" b="b"/>
            <a:pathLst>
              <a:path w="6377786" h="3260643">
                <a:moveTo>
                  <a:pt x="0" y="0"/>
                </a:moveTo>
                <a:lnTo>
                  <a:pt x="6377786" y="0"/>
                </a:lnTo>
                <a:lnTo>
                  <a:pt x="6377786" y="3260643"/>
                </a:lnTo>
                <a:lnTo>
                  <a:pt x="0" y="3260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1607214" y="1736061"/>
            <a:ext cx="4064003" cy="2712722"/>
          </a:xfrm>
          <a:custGeom>
            <a:avLst/>
            <a:gdLst/>
            <a:ahLst/>
            <a:cxnLst/>
            <a:rect l="l" t="t" r="r" b="b"/>
            <a:pathLst>
              <a:path w="4064003" h="2712722">
                <a:moveTo>
                  <a:pt x="0" y="0"/>
                </a:moveTo>
                <a:lnTo>
                  <a:pt x="4064003" y="0"/>
                </a:lnTo>
                <a:lnTo>
                  <a:pt x="4064003" y="2712722"/>
                </a:lnTo>
                <a:lnTo>
                  <a:pt x="0" y="27127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0449068" y="6542672"/>
            <a:ext cx="8310753" cy="4248873"/>
          </a:xfrm>
          <a:custGeom>
            <a:avLst/>
            <a:gdLst/>
            <a:ahLst/>
            <a:cxnLst/>
            <a:rect l="l" t="t" r="r" b="b"/>
            <a:pathLst>
              <a:path w="8310753" h="4248873">
                <a:moveTo>
                  <a:pt x="0" y="0"/>
                </a:moveTo>
                <a:lnTo>
                  <a:pt x="8310753" y="0"/>
                </a:lnTo>
                <a:lnTo>
                  <a:pt x="8310753" y="4248873"/>
                </a:lnTo>
                <a:lnTo>
                  <a:pt x="0" y="4248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934482" y="7326514"/>
            <a:ext cx="3872920" cy="2727209"/>
          </a:xfrm>
          <a:custGeom>
            <a:avLst/>
            <a:gdLst/>
            <a:ahLst/>
            <a:cxnLst/>
            <a:rect l="l" t="t" r="r" b="b"/>
            <a:pathLst>
              <a:path w="3872920" h="2727209">
                <a:moveTo>
                  <a:pt x="0" y="0"/>
                </a:moveTo>
                <a:lnTo>
                  <a:pt x="3872920" y="0"/>
                </a:lnTo>
                <a:lnTo>
                  <a:pt x="3872920" y="2727209"/>
                </a:lnTo>
                <a:lnTo>
                  <a:pt x="0" y="27272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6148" b="-14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4447702" y="1717011"/>
            <a:ext cx="4312119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FFFFFE"/>
                </a:solidFill>
                <a:latin typeface="Handyman"/>
                <a:ea typeface="Handyman"/>
                <a:cs typeface="Handyman"/>
                <a:sym typeface="Handyman"/>
              </a:rPr>
              <a:t>Servo Motor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-850852" y="7892409"/>
            <a:ext cx="499684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5000">
                <a:solidFill>
                  <a:srgbClr val="FFFFFE"/>
                </a:solidFill>
                <a:latin typeface="Handyman"/>
                <a:ea typeface="Handyman"/>
                <a:cs typeface="Handyman"/>
                <a:sym typeface="Handyman"/>
              </a:rPr>
              <a:t>Arduino Uno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F7EDE-107C-65D7-E253-75D28811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521" y="7194729"/>
            <a:ext cx="4273765" cy="320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0762" y="-3012643"/>
            <a:ext cx="13698538" cy="7003378"/>
          </a:xfrm>
          <a:custGeom>
            <a:avLst/>
            <a:gdLst/>
            <a:ahLst/>
            <a:cxnLst/>
            <a:rect l="l" t="t" r="r" b="b"/>
            <a:pathLst>
              <a:path w="13698538" h="7003378">
                <a:moveTo>
                  <a:pt x="0" y="0"/>
                </a:moveTo>
                <a:lnTo>
                  <a:pt x="13698538" y="0"/>
                </a:lnTo>
                <a:lnTo>
                  <a:pt x="13698538" y="7003377"/>
                </a:lnTo>
                <a:lnTo>
                  <a:pt x="0" y="7003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0" y="0"/>
                </a:moveTo>
                <a:lnTo>
                  <a:pt x="9144000" y="0"/>
                </a:lnTo>
                <a:lnTo>
                  <a:pt x="9144000" y="9506433"/>
                </a:lnTo>
                <a:lnTo>
                  <a:pt x="0" y="9506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914400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9144000" y="0"/>
                </a:moveTo>
                <a:lnTo>
                  <a:pt x="0" y="0"/>
                </a:lnTo>
                <a:lnTo>
                  <a:pt x="0" y="9506433"/>
                </a:lnTo>
                <a:lnTo>
                  <a:pt x="9144000" y="950643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23006" y="7801534"/>
            <a:ext cx="12964747" cy="12964747"/>
          </a:xfrm>
          <a:custGeom>
            <a:avLst/>
            <a:gdLst/>
            <a:ahLst/>
            <a:cxnLst/>
            <a:rect l="l" t="t" r="r" b="b"/>
            <a:pathLst>
              <a:path w="12964747" h="12964747">
                <a:moveTo>
                  <a:pt x="0" y="0"/>
                </a:moveTo>
                <a:lnTo>
                  <a:pt x="12964747" y="0"/>
                </a:lnTo>
                <a:lnTo>
                  <a:pt x="12964747" y="12964747"/>
                </a:lnTo>
                <a:lnTo>
                  <a:pt x="0" y="12964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53448">
            <a:off x="451384" y="8397552"/>
            <a:ext cx="2066293" cy="1394562"/>
          </a:xfrm>
          <a:custGeom>
            <a:avLst/>
            <a:gdLst/>
            <a:ahLst/>
            <a:cxnLst/>
            <a:rect l="l" t="t" r="r" b="b"/>
            <a:pathLst>
              <a:path w="2066293" h="1394562">
                <a:moveTo>
                  <a:pt x="0" y="0"/>
                </a:moveTo>
                <a:lnTo>
                  <a:pt x="2066293" y="0"/>
                </a:lnTo>
                <a:lnTo>
                  <a:pt x="2066293" y="1394562"/>
                </a:lnTo>
                <a:lnTo>
                  <a:pt x="0" y="13945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486" y="6347605"/>
            <a:ext cx="2570604" cy="2570604"/>
          </a:xfrm>
          <a:custGeom>
            <a:avLst/>
            <a:gdLst/>
            <a:ahLst/>
            <a:cxnLst/>
            <a:rect l="l" t="t" r="r" b="b"/>
            <a:pathLst>
              <a:path w="2570604" h="2570604">
                <a:moveTo>
                  <a:pt x="0" y="0"/>
                </a:moveTo>
                <a:lnTo>
                  <a:pt x="2570604" y="0"/>
                </a:lnTo>
                <a:lnTo>
                  <a:pt x="2570604" y="2570603"/>
                </a:lnTo>
                <a:lnTo>
                  <a:pt x="0" y="2570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488402" y="3615236"/>
            <a:ext cx="6791559" cy="5857719"/>
          </a:xfrm>
          <a:custGeom>
            <a:avLst/>
            <a:gdLst/>
            <a:ahLst/>
            <a:cxnLst/>
            <a:rect l="l" t="t" r="r" b="b"/>
            <a:pathLst>
              <a:path w="6791559" h="5857719">
                <a:moveTo>
                  <a:pt x="0" y="0"/>
                </a:moveTo>
                <a:lnTo>
                  <a:pt x="6791559" y="0"/>
                </a:lnTo>
                <a:lnTo>
                  <a:pt x="6791559" y="5857719"/>
                </a:lnTo>
                <a:lnTo>
                  <a:pt x="0" y="58577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304748" y="2939099"/>
            <a:ext cx="3800700" cy="1943108"/>
          </a:xfrm>
          <a:custGeom>
            <a:avLst/>
            <a:gdLst/>
            <a:ahLst/>
            <a:cxnLst/>
            <a:rect l="l" t="t" r="r" b="b"/>
            <a:pathLst>
              <a:path w="3800700" h="1943108">
                <a:moveTo>
                  <a:pt x="0" y="0"/>
                </a:moveTo>
                <a:lnTo>
                  <a:pt x="3800699" y="0"/>
                </a:lnTo>
                <a:lnTo>
                  <a:pt x="3800699" y="1943108"/>
                </a:lnTo>
                <a:lnTo>
                  <a:pt x="0" y="1943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152274" y="4440895"/>
            <a:ext cx="3895676" cy="1991664"/>
          </a:xfrm>
          <a:custGeom>
            <a:avLst/>
            <a:gdLst/>
            <a:ahLst/>
            <a:cxnLst/>
            <a:rect l="l" t="t" r="r" b="b"/>
            <a:pathLst>
              <a:path w="3895676" h="1991664">
                <a:moveTo>
                  <a:pt x="0" y="0"/>
                </a:moveTo>
                <a:lnTo>
                  <a:pt x="3895676" y="0"/>
                </a:lnTo>
                <a:lnTo>
                  <a:pt x="3895676" y="1991665"/>
                </a:lnTo>
                <a:lnTo>
                  <a:pt x="0" y="1991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603217" y="5937269"/>
            <a:ext cx="3646483" cy="1864264"/>
          </a:xfrm>
          <a:custGeom>
            <a:avLst/>
            <a:gdLst/>
            <a:ahLst/>
            <a:cxnLst/>
            <a:rect l="l" t="t" r="r" b="b"/>
            <a:pathLst>
              <a:path w="3646483" h="1864264">
                <a:moveTo>
                  <a:pt x="0" y="0"/>
                </a:moveTo>
                <a:lnTo>
                  <a:pt x="3646482" y="0"/>
                </a:lnTo>
                <a:lnTo>
                  <a:pt x="3646482" y="1864265"/>
                </a:lnTo>
                <a:lnTo>
                  <a:pt x="0" y="1864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401024" y="7449946"/>
            <a:ext cx="4022469" cy="2056487"/>
          </a:xfrm>
          <a:custGeom>
            <a:avLst/>
            <a:gdLst/>
            <a:ahLst/>
            <a:cxnLst/>
            <a:rect l="l" t="t" r="r" b="b"/>
            <a:pathLst>
              <a:path w="4022469" h="2056487">
                <a:moveTo>
                  <a:pt x="0" y="0"/>
                </a:moveTo>
                <a:lnTo>
                  <a:pt x="4022469" y="0"/>
                </a:lnTo>
                <a:lnTo>
                  <a:pt x="4022469" y="2056487"/>
                </a:lnTo>
                <a:lnTo>
                  <a:pt x="0" y="205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674549" y="3566384"/>
            <a:ext cx="7061098" cy="7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6"/>
              </a:lnSpc>
            </a:pPr>
            <a:r>
              <a:rPr lang="en-US" sz="4461">
                <a:solidFill>
                  <a:srgbClr val="FFFFFF"/>
                </a:solidFill>
                <a:latin typeface="Adigiana Toybox Bold"/>
                <a:ea typeface="Adigiana Toybox Bold"/>
                <a:cs typeface="Adigiana Toybox Bold"/>
                <a:sym typeface="Adigiana Toybox Bold"/>
              </a:rPr>
              <a:t>VCC pin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05380" y="5025955"/>
            <a:ext cx="7061098" cy="7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6"/>
              </a:lnSpc>
            </a:pPr>
            <a:r>
              <a:rPr lang="en-US" sz="4461">
                <a:solidFill>
                  <a:srgbClr val="FFFFFF"/>
                </a:solidFill>
                <a:latin typeface="Adigiana Toybox Bold"/>
                <a:ea typeface="Adigiana Toybox Bold"/>
                <a:cs typeface="Adigiana Toybox Bold"/>
                <a:sym typeface="Adigiana Toybox Bold"/>
              </a:rPr>
              <a:t>GND pin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23002" y="6458370"/>
            <a:ext cx="7061098" cy="7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6"/>
              </a:lnSpc>
            </a:pPr>
            <a:r>
              <a:rPr lang="en-US" sz="4461">
                <a:solidFill>
                  <a:srgbClr val="FFFFFF"/>
                </a:solidFill>
                <a:latin typeface="Adigiana Toybox Bold"/>
                <a:ea typeface="Adigiana Toybox Bold"/>
                <a:cs typeface="Adigiana Toybox Bold"/>
                <a:sym typeface="Adigiana Toybox Bold"/>
              </a:rPr>
              <a:t>DO pin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72811" y="8155233"/>
            <a:ext cx="7061098" cy="7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6"/>
              </a:lnSpc>
            </a:pPr>
            <a:r>
              <a:rPr lang="en-US" sz="4461">
                <a:solidFill>
                  <a:srgbClr val="FFFFFF"/>
                </a:solidFill>
                <a:latin typeface="Adigiana Toybox Bold"/>
                <a:ea typeface="Adigiana Toybox Bold"/>
                <a:cs typeface="Adigiana Toybox Bold"/>
                <a:sym typeface="Adigiana Toybox Bold"/>
              </a:rPr>
              <a:t>AO pin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8811" y="69850"/>
            <a:ext cx="18288000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Rain sensor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60762" y="1711325"/>
            <a:ext cx="12021187" cy="53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Сензор за дъжд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385722" y="7309322"/>
            <a:ext cx="1136505" cy="492212"/>
            <a:chOff x="0" y="0"/>
            <a:chExt cx="770701" cy="33378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70701" cy="333785"/>
            </a:xfrm>
            <a:custGeom>
              <a:avLst/>
              <a:gdLst/>
              <a:ahLst/>
              <a:cxnLst/>
              <a:rect l="l" t="t" r="r" b="b"/>
              <a:pathLst>
                <a:path w="770701" h="333785">
                  <a:moveTo>
                    <a:pt x="385351" y="0"/>
                  </a:moveTo>
                  <a:cubicBezTo>
                    <a:pt x="172527" y="0"/>
                    <a:pt x="0" y="74720"/>
                    <a:pt x="0" y="166893"/>
                  </a:cubicBezTo>
                  <a:cubicBezTo>
                    <a:pt x="0" y="259065"/>
                    <a:pt x="172527" y="333785"/>
                    <a:pt x="385351" y="333785"/>
                  </a:cubicBezTo>
                  <a:cubicBezTo>
                    <a:pt x="598174" y="333785"/>
                    <a:pt x="770701" y="259065"/>
                    <a:pt x="770701" y="166893"/>
                  </a:cubicBezTo>
                  <a:cubicBezTo>
                    <a:pt x="770701" y="74720"/>
                    <a:pt x="598174" y="0"/>
                    <a:pt x="385351" y="0"/>
                  </a:cubicBez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2253" y="-16333"/>
              <a:ext cx="626195" cy="31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884182" y="6974078"/>
            <a:ext cx="520839" cy="247267"/>
            <a:chOff x="0" y="0"/>
            <a:chExt cx="703078" cy="3337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3078" cy="333785"/>
            </a:xfrm>
            <a:custGeom>
              <a:avLst/>
              <a:gdLst/>
              <a:ahLst/>
              <a:cxnLst/>
              <a:rect l="l" t="t" r="r" b="b"/>
              <a:pathLst>
                <a:path w="703078" h="333785">
                  <a:moveTo>
                    <a:pt x="351539" y="0"/>
                  </a:moveTo>
                  <a:cubicBezTo>
                    <a:pt x="157389" y="0"/>
                    <a:pt x="0" y="74720"/>
                    <a:pt x="0" y="166893"/>
                  </a:cubicBezTo>
                  <a:cubicBezTo>
                    <a:pt x="0" y="259065"/>
                    <a:pt x="157389" y="333785"/>
                    <a:pt x="351539" y="333785"/>
                  </a:cubicBezTo>
                  <a:cubicBezTo>
                    <a:pt x="545689" y="333785"/>
                    <a:pt x="703078" y="259065"/>
                    <a:pt x="703078" y="166893"/>
                  </a:cubicBezTo>
                  <a:cubicBezTo>
                    <a:pt x="703078" y="74720"/>
                    <a:pt x="545689" y="0"/>
                    <a:pt x="351539" y="0"/>
                  </a:cubicBez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5914" y="-16333"/>
              <a:ext cx="571251" cy="31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616090" y="0"/>
            <a:ext cx="3081798" cy="3081798"/>
          </a:xfrm>
          <a:custGeom>
            <a:avLst/>
            <a:gdLst/>
            <a:ahLst/>
            <a:cxnLst/>
            <a:rect l="l" t="t" r="r" b="b"/>
            <a:pathLst>
              <a:path w="3081798" h="3081798">
                <a:moveTo>
                  <a:pt x="0" y="0"/>
                </a:moveTo>
                <a:lnTo>
                  <a:pt x="3081797" y="0"/>
                </a:lnTo>
                <a:lnTo>
                  <a:pt x="3081797" y="3081798"/>
                </a:lnTo>
                <a:lnTo>
                  <a:pt x="0" y="308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r="-31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772191" y="0"/>
            <a:ext cx="4408554" cy="4993702"/>
          </a:xfrm>
          <a:custGeom>
            <a:avLst/>
            <a:gdLst/>
            <a:ahLst/>
            <a:cxnLst/>
            <a:rect l="l" t="t" r="r" b="b"/>
            <a:pathLst>
              <a:path w="4408554" h="4993702">
                <a:moveTo>
                  <a:pt x="0" y="0"/>
                </a:moveTo>
                <a:lnTo>
                  <a:pt x="4408554" y="0"/>
                </a:lnTo>
                <a:lnTo>
                  <a:pt x="4408554" y="4993702"/>
                </a:lnTo>
                <a:lnTo>
                  <a:pt x="0" y="499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" r="-180" b="-67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772191" y="1431183"/>
            <a:ext cx="1259848" cy="520597"/>
            <a:chOff x="0" y="0"/>
            <a:chExt cx="331812" cy="137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812" cy="137112"/>
            </a:xfrm>
            <a:custGeom>
              <a:avLst/>
              <a:gdLst/>
              <a:ahLst/>
              <a:cxnLst/>
              <a:rect l="l" t="t" r="r" b="b"/>
              <a:pathLst>
                <a:path w="331812" h="137112">
                  <a:moveTo>
                    <a:pt x="0" y="0"/>
                  </a:moveTo>
                  <a:lnTo>
                    <a:pt x="331812" y="0"/>
                  </a:lnTo>
                  <a:lnTo>
                    <a:pt x="331812" y="137112"/>
                  </a:lnTo>
                  <a:lnTo>
                    <a:pt x="0" y="137112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31812" cy="184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087604" y="3780659"/>
            <a:ext cx="1259848" cy="520597"/>
            <a:chOff x="0" y="0"/>
            <a:chExt cx="331812" cy="1371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1812" cy="137112"/>
            </a:xfrm>
            <a:custGeom>
              <a:avLst/>
              <a:gdLst/>
              <a:ahLst/>
              <a:cxnLst/>
              <a:rect l="l" t="t" r="r" b="b"/>
              <a:pathLst>
                <a:path w="331812" h="137112">
                  <a:moveTo>
                    <a:pt x="0" y="0"/>
                  </a:moveTo>
                  <a:lnTo>
                    <a:pt x="331812" y="0"/>
                  </a:lnTo>
                  <a:lnTo>
                    <a:pt x="331812" y="137112"/>
                  </a:lnTo>
                  <a:lnTo>
                    <a:pt x="0" y="137112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31812" cy="184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660548" y="3481229"/>
            <a:ext cx="1036785" cy="492212"/>
            <a:chOff x="0" y="0"/>
            <a:chExt cx="703078" cy="3337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3078" cy="333785"/>
            </a:xfrm>
            <a:custGeom>
              <a:avLst/>
              <a:gdLst/>
              <a:ahLst/>
              <a:cxnLst/>
              <a:rect l="l" t="t" r="r" b="b"/>
              <a:pathLst>
                <a:path w="703078" h="333785">
                  <a:moveTo>
                    <a:pt x="351539" y="0"/>
                  </a:moveTo>
                  <a:cubicBezTo>
                    <a:pt x="157389" y="0"/>
                    <a:pt x="0" y="74720"/>
                    <a:pt x="0" y="166893"/>
                  </a:cubicBezTo>
                  <a:cubicBezTo>
                    <a:pt x="0" y="259065"/>
                    <a:pt x="157389" y="333785"/>
                    <a:pt x="351539" y="333785"/>
                  </a:cubicBezTo>
                  <a:cubicBezTo>
                    <a:pt x="545689" y="333785"/>
                    <a:pt x="703078" y="259065"/>
                    <a:pt x="703078" y="166893"/>
                  </a:cubicBezTo>
                  <a:cubicBezTo>
                    <a:pt x="703078" y="74720"/>
                    <a:pt x="545689" y="0"/>
                    <a:pt x="351539" y="0"/>
                  </a:cubicBez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5914" y="-16333"/>
              <a:ext cx="571251" cy="31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977826" y="3163766"/>
            <a:ext cx="520839" cy="247267"/>
            <a:chOff x="0" y="0"/>
            <a:chExt cx="703078" cy="3337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3078" cy="333785"/>
            </a:xfrm>
            <a:custGeom>
              <a:avLst/>
              <a:gdLst/>
              <a:ahLst/>
              <a:cxnLst/>
              <a:rect l="l" t="t" r="r" b="b"/>
              <a:pathLst>
                <a:path w="703078" h="333785">
                  <a:moveTo>
                    <a:pt x="351539" y="0"/>
                  </a:moveTo>
                  <a:cubicBezTo>
                    <a:pt x="157389" y="0"/>
                    <a:pt x="0" y="74720"/>
                    <a:pt x="0" y="166893"/>
                  </a:cubicBezTo>
                  <a:cubicBezTo>
                    <a:pt x="0" y="259065"/>
                    <a:pt x="157389" y="333785"/>
                    <a:pt x="351539" y="333785"/>
                  </a:cubicBezTo>
                  <a:cubicBezTo>
                    <a:pt x="545689" y="333785"/>
                    <a:pt x="703078" y="259065"/>
                    <a:pt x="703078" y="166893"/>
                  </a:cubicBezTo>
                  <a:cubicBezTo>
                    <a:pt x="703078" y="74720"/>
                    <a:pt x="545689" y="0"/>
                    <a:pt x="351539" y="0"/>
                  </a:cubicBez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5914" y="-16333"/>
              <a:ext cx="571251" cy="31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-5644717" y="7625577"/>
            <a:ext cx="18288000" cy="149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3B487F"/>
                </a:solidFill>
                <a:latin typeface="Lazydog"/>
                <a:ea typeface="Lazydog"/>
                <a:cs typeface="Lazydog"/>
                <a:sym typeface="Lazydog"/>
              </a:rPr>
              <a:t>Circuit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2296"/>
            <a:ext cx="18288000" cy="10639296"/>
          </a:xfrm>
          <a:custGeom>
            <a:avLst/>
            <a:gdLst/>
            <a:ahLst/>
            <a:cxnLst/>
            <a:rect l="l" t="t" r="r" b="b"/>
            <a:pathLst>
              <a:path w="18288000" h="10639296">
                <a:moveTo>
                  <a:pt x="0" y="0"/>
                </a:moveTo>
                <a:lnTo>
                  <a:pt x="18288000" y="0"/>
                </a:lnTo>
                <a:lnTo>
                  <a:pt x="18288000" y="10639296"/>
                </a:lnTo>
                <a:lnTo>
                  <a:pt x="0" y="1063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67" b="-5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6936470" y="8673791"/>
            <a:ext cx="18288000" cy="104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3B487F"/>
                </a:solidFill>
                <a:latin typeface="Lazydog"/>
                <a:ea typeface="Lazydog"/>
                <a:cs typeface="Lazydog"/>
                <a:sym typeface="Lazydog"/>
              </a:rPr>
              <a:t>schematic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2C62">
                <a:alpha val="100000"/>
              </a:srgbClr>
            </a:gs>
            <a:gs pos="100000">
              <a:srgbClr val="A177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0" y="0"/>
                </a:moveTo>
                <a:lnTo>
                  <a:pt x="9144000" y="0"/>
                </a:lnTo>
                <a:lnTo>
                  <a:pt x="9144000" y="9506433"/>
                </a:lnTo>
                <a:lnTo>
                  <a:pt x="0" y="95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48038" y="9011550"/>
            <a:ext cx="1913537" cy="1913537"/>
          </a:xfrm>
          <a:custGeom>
            <a:avLst/>
            <a:gdLst/>
            <a:ahLst/>
            <a:cxnLst/>
            <a:rect l="l" t="t" r="r" b="b"/>
            <a:pathLst>
              <a:path w="1913537" h="1913537">
                <a:moveTo>
                  <a:pt x="0" y="0"/>
                </a:moveTo>
                <a:lnTo>
                  <a:pt x="1913536" y="0"/>
                </a:lnTo>
                <a:lnTo>
                  <a:pt x="1913536" y="1913536"/>
                </a:lnTo>
                <a:lnTo>
                  <a:pt x="0" y="191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9144000" y="0"/>
            <a:ext cx="9144000" cy="9506433"/>
          </a:xfrm>
          <a:custGeom>
            <a:avLst/>
            <a:gdLst/>
            <a:ahLst/>
            <a:cxnLst/>
            <a:rect l="l" t="t" r="r" b="b"/>
            <a:pathLst>
              <a:path w="9144000" h="9506433">
                <a:moveTo>
                  <a:pt x="9144000" y="0"/>
                </a:moveTo>
                <a:lnTo>
                  <a:pt x="0" y="0"/>
                </a:lnTo>
                <a:lnTo>
                  <a:pt x="0" y="9506433"/>
                </a:lnTo>
                <a:lnTo>
                  <a:pt x="9144000" y="950643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V="1">
            <a:off x="13692859" y="-1590948"/>
            <a:ext cx="5521384" cy="4678118"/>
          </a:xfrm>
          <a:custGeom>
            <a:avLst/>
            <a:gdLst/>
            <a:ahLst/>
            <a:cxnLst/>
            <a:rect l="l" t="t" r="r" b="b"/>
            <a:pathLst>
              <a:path w="5521384" h="4678118">
                <a:moveTo>
                  <a:pt x="0" y="4678119"/>
                </a:moveTo>
                <a:lnTo>
                  <a:pt x="5521384" y="4678119"/>
                </a:lnTo>
                <a:lnTo>
                  <a:pt x="5521384" y="0"/>
                </a:lnTo>
                <a:lnTo>
                  <a:pt x="0" y="0"/>
                </a:lnTo>
                <a:lnTo>
                  <a:pt x="0" y="467811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29449" y="176267"/>
            <a:ext cx="3452454" cy="1996146"/>
          </a:xfrm>
          <a:custGeom>
            <a:avLst/>
            <a:gdLst/>
            <a:ahLst/>
            <a:cxnLst/>
            <a:rect l="l" t="t" r="r" b="b"/>
            <a:pathLst>
              <a:path w="3452454" h="1996146">
                <a:moveTo>
                  <a:pt x="0" y="0"/>
                </a:moveTo>
                <a:lnTo>
                  <a:pt x="3452455" y="0"/>
                </a:lnTo>
                <a:lnTo>
                  <a:pt x="3452455" y="1996146"/>
                </a:lnTo>
                <a:lnTo>
                  <a:pt x="0" y="1996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87167" y="6851586"/>
            <a:ext cx="2274407" cy="2406714"/>
          </a:xfrm>
          <a:custGeom>
            <a:avLst/>
            <a:gdLst/>
            <a:ahLst/>
            <a:cxnLst/>
            <a:rect l="l" t="t" r="r" b="b"/>
            <a:pathLst>
              <a:path w="2274407" h="2406714">
                <a:moveTo>
                  <a:pt x="0" y="0"/>
                </a:moveTo>
                <a:lnTo>
                  <a:pt x="2274407" y="0"/>
                </a:lnTo>
                <a:lnTo>
                  <a:pt x="2274407" y="2406714"/>
                </a:lnTo>
                <a:lnTo>
                  <a:pt x="0" y="24067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450940" y="1927803"/>
            <a:ext cx="11052964" cy="5650828"/>
          </a:xfrm>
          <a:custGeom>
            <a:avLst/>
            <a:gdLst/>
            <a:ahLst/>
            <a:cxnLst/>
            <a:rect l="l" t="t" r="r" b="b"/>
            <a:pathLst>
              <a:path w="11052964" h="5650828">
                <a:moveTo>
                  <a:pt x="0" y="0"/>
                </a:moveTo>
                <a:lnTo>
                  <a:pt x="11052964" y="0"/>
                </a:lnTo>
                <a:lnTo>
                  <a:pt x="11052964" y="5650827"/>
                </a:lnTo>
                <a:lnTo>
                  <a:pt x="0" y="5650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68664" y="748111"/>
            <a:ext cx="4531039" cy="8758321"/>
          </a:xfrm>
          <a:custGeom>
            <a:avLst/>
            <a:gdLst/>
            <a:ahLst/>
            <a:cxnLst/>
            <a:rect l="l" t="t" r="r" b="b"/>
            <a:pathLst>
              <a:path w="4531039" h="8758321">
                <a:moveTo>
                  <a:pt x="0" y="0"/>
                </a:moveTo>
                <a:lnTo>
                  <a:pt x="4531039" y="0"/>
                </a:lnTo>
                <a:lnTo>
                  <a:pt x="4531039" y="8758322"/>
                </a:lnTo>
                <a:lnTo>
                  <a:pt x="0" y="87583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190610" y="3899776"/>
            <a:ext cx="14023633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5"/>
              </a:lnSpc>
            </a:pPr>
            <a:r>
              <a:rPr lang="en-US" sz="4100" spc="246">
                <a:solidFill>
                  <a:srgbClr val="FFFFFF"/>
                </a:solidFill>
                <a:latin typeface="Handyman"/>
                <a:ea typeface="Handyman"/>
                <a:cs typeface="Handyman"/>
                <a:sym typeface="Handyman"/>
              </a:rPr>
              <a:t>Линк към Github:</a:t>
            </a:r>
          </a:p>
          <a:p>
            <a:pPr marL="0" lvl="0" indent="0" algn="ctr">
              <a:lnSpc>
                <a:spcPts val="5535"/>
              </a:lnSpc>
              <a:spcBef>
                <a:spcPct val="0"/>
              </a:spcBef>
            </a:pPr>
            <a:r>
              <a:rPr lang="en-US" sz="4100" spc="246">
                <a:solidFill>
                  <a:srgbClr val="FFFFFF"/>
                </a:solidFill>
                <a:latin typeface="Handyman"/>
                <a:ea typeface="Handyman"/>
                <a:cs typeface="Handyman"/>
                <a:sym typeface="Handyman"/>
              </a:rPr>
              <a:t>https://github.com/kristina-ivn/Laundry-inator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98</Words>
  <Application>Microsoft Office PowerPoint</Application>
  <PresentationFormat>Custom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Adigiana Toybox Bold</vt:lpstr>
      <vt:lpstr>Adlery Pro</vt:lpstr>
      <vt:lpstr>Arial</vt:lpstr>
      <vt:lpstr>Lazydog</vt:lpstr>
      <vt:lpstr>Handyman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Laundry-inator</dc:title>
  <cp:lastModifiedBy>Karina Poptraykova</cp:lastModifiedBy>
  <cp:revision>2</cp:revision>
  <dcterms:created xsi:type="dcterms:W3CDTF">2006-08-16T00:00:00Z</dcterms:created>
  <dcterms:modified xsi:type="dcterms:W3CDTF">2025-07-04T10:43:34Z</dcterms:modified>
  <dc:identifier>DAGsJF3HqpE</dc:identifier>
</cp:coreProperties>
</file>